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98" r:id="rId3"/>
    <p:sldId id="30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288" r:id="rId25"/>
    <p:sldId id="300" r:id="rId26"/>
    <p:sldId id="301" r:id="rId27"/>
    <p:sldId id="314" r:id="rId28"/>
    <p:sldId id="316" r:id="rId29"/>
    <p:sldId id="313" r:id="rId30"/>
    <p:sldId id="315" r:id="rId31"/>
    <p:sldId id="310" r:id="rId32"/>
    <p:sldId id="267" r:id="rId33"/>
    <p:sldId id="269" r:id="rId34"/>
    <p:sldId id="271" r:id="rId35"/>
    <p:sldId id="299" r:id="rId36"/>
    <p:sldId id="294" r:id="rId37"/>
    <p:sldId id="257" r:id="rId38"/>
    <p:sldId id="295" r:id="rId39"/>
    <p:sldId id="272" r:id="rId40"/>
    <p:sldId id="273" r:id="rId41"/>
    <p:sldId id="296" r:id="rId42"/>
    <p:sldId id="297" r:id="rId43"/>
    <p:sldId id="276" r:id="rId44"/>
    <p:sldId id="305" r:id="rId45"/>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4E77B6"/>
    <a:srgbClr val="725097"/>
    <a:srgbClr val="196970"/>
    <a:srgbClr val="DDDDDD"/>
    <a:srgbClr val="8BC831"/>
    <a:srgbClr val="ECC01B"/>
    <a:srgbClr val="C6982C"/>
    <a:srgbClr val="A9226E"/>
    <a:srgbClr val="1A7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845"/>
  </p:normalViewPr>
  <p:slideViewPr>
    <p:cSldViewPr snapToGrid="0">
      <p:cViewPr varScale="1">
        <p:scale>
          <a:sx n="83" d="100"/>
          <a:sy n="83" d="100"/>
        </p:scale>
        <p:origin x="21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39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62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96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2.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4.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65.emf"/><Relationship Id="rId7" Type="http://schemas.openxmlformats.org/officeDocument/2006/relationships/image" Target="../media/image66.png"/><Relationship Id="rId2" Type="http://schemas.openxmlformats.org/officeDocument/2006/relationships/image" Target="../media/image164.tiff"/><Relationship Id="rId1" Type="http://schemas.openxmlformats.org/officeDocument/2006/relationships/slideLayout" Target="../slideLayouts/slideLayout14.xml"/><Relationship Id="rId6" Type="http://schemas.openxmlformats.org/officeDocument/2006/relationships/image" Target="../media/image168.emf"/><Relationship Id="rId11" Type="http://schemas.openxmlformats.org/officeDocument/2006/relationships/image" Target="../media/image171.png"/><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tiff"/></Relationships>
</file>

<file path=ppt/slides/_rels/slide28.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55.emf"/><Relationship Id="rId2" Type="http://schemas.openxmlformats.org/officeDocument/2006/relationships/image" Target="../media/image69.tiff"/><Relationship Id="rId1" Type="http://schemas.openxmlformats.org/officeDocument/2006/relationships/slideLayout" Target="../slideLayouts/slideLayout14.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s>
</file>

<file path=ppt/slides/_rels/slide29.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5.tiff"/><Relationship Id="rId7" Type="http://schemas.openxmlformats.org/officeDocument/2006/relationships/image" Target="../media/image176.emf"/><Relationship Id="rId2" Type="http://schemas.openxmlformats.org/officeDocument/2006/relationships/image" Target="../media/image167.emf"/><Relationship Id="rId1" Type="http://schemas.openxmlformats.org/officeDocument/2006/relationships/slideLayout" Target="../slideLayouts/slideLayout14.xml"/><Relationship Id="rId6" Type="http://schemas.openxmlformats.org/officeDocument/2006/relationships/image" Target="../media/image166.emf"/><Relationship Id="rId11" Type="http://schemas.openxmlformats.org/officeDocument/2006/relationships/image" Target="../media/image171.png"/><Relationship Id="rId5" Type="http://schemas.openxmlformats.org/officeDocument/2006/relationships/image" Target="../media/image165.emf"/><Relationship Id="rId10" Type="http://schemas.openxmlformats.org/officeDocument/2006/relationships/image" Target="../media/image170.png"/><Relationship Id="rId4" Type="http://schemas.openxmlformats.org/officeDocument/2006/relationships/image" Target="../media/image168.emf"/><Relationship Id="rId9" Type="http://schemas.openxmlformats.org/officeDocument/2006/relationships/image" Target="../media/image17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1.tiff"/><Relationship Id="rId2" Type="http://schemas.openxmlformats.org/officeDocument/2006/relationships/image" Target="../media/image179.emf"/><Relationship Id="rId1" Type="http://schemas.openxmlformats.org/officeDocument/2006/relationships/slideLayout" Target="../slideLayouts/slideLayout14.xml"/><Relationship Id="rId6" Type="http://schemas.openxmlformats.org/officeDocument/2006/relationships/image" Target="../media/image172.emf"/><Relationship Id="rId5" Type="http://schemas.openxmlformats.org/officeDocument/2006/relationships/image" Target="../media/image173.emf"/><Relationship Id="rId4" Type="http://schemas.openxmlformats.org/officeDocument/2006/relationships/image" Target="../media/image174.emf"/></Relationships>
</file>

<file path=ppt/slides/_rels/slide31.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png"/><Relationship Id="rId1" Type="http://schemas.openxmlformats.org/officeDocument/2006/relationships/slideLayout" Target="../slideLayouts/slideLayout14.xml"/><Relationship Id="rId4" Type="http://schemas.openxmlformats.org/officeDocument/2006/relationships/image" Target="../media/image18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2.emf"/><Relationship Id="rId3" Type="http://schemas.openxmlformats.org/officeDocument/2006/relationships/image" Target="../media/image188.png"/><Relationship Id="rId21" Type="http://schemas.openxmlformats.org/officeDocument/2006/relationships/image" Target="../media/image204.emf"/><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201.emf"/><Relationship Id="rId2" Type="http://schemas.openxmlformats.org/officeDocument/2006/relationships/image" Target="../media/image187.png"/><Relationship Id="rId16" Type="http://schemas.openxmlformats.org/officeDocument/2006/relationships/image" Target="../media/image177.emf"/><Relationship Id="rId20" Type="http://schemas.openxmlformats.org/officeDocument/2006/relationships/image" Target="../media/image203.emf"/><Relationship Id="rId1" Type="http://schemas.openxmlformats.org/officeDocument/2006/relationships/slideLayout" Target="../slideLayouts/slideLayout14.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19" Type="http://schemas.openxmlformats.org/officeDocument/2006/relationships/image" Target="../media/image176.emf"/><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35.xml.rels><?xml version="1.0" encoding="UTF-8" standalone="yes"?>
<Relationships xmlns="http://schemas.openxmlformats.org/package/2006/relationships"><Relationship Id="rId8" Type="http://schemas.openxmlformats.org/officeDocument/2006/relationships/image" Target="../media/image210.tiff"/><Relationship Id="rId13" Type="http://schemas.openxmlformats.org/officeDocument/2006/relationships/image" Target="../media/image214.emf"/><Relationship Id="rId18" Type="http://schemas.openxmlformats.org/officeDocument/2006/relationships/image" Target="../media/image219.emf"/><Relationship Id="rId3" Type="http://schemas.openxmlformats.org/officeDocument/2006/relationships/image" Target="../media/image181.tiff"/><Relationship Id="rId7" Type="http://schemas.openxmlformats.org/officeDocument/2006/relationships/image" Target="../media/image209.emf"/><Relationship Id="rId12" Type="http://schemas.openxmlformats.org/officeDocument/2006/relationships/image" Target="../media/image213.emf"/><Relationship Id="rId17" Type="http://schemas.openxmlformats.org/officeDocument/2006/relationships/image" Target="../media/image218.emf"/><Relationship Id="rId2" Type="http://schemas.openxmlformats.org/officeDocument/2006/relationships/image" Target="../media/image205.emf"/><Relationship Id="rId16" Type="http://schemas.openxmlformats.org/officeDocument/2006/relationships/image" Target="../media/image217.emf"/><Relationship Id="rId1" Type="http://schemas.openxmlformats.org/officeDocument/2006/relationships/slideLayout" Target="../slideLayouts/slideLayout14.xml"/><Relationship Id="rId6" Type="http://schemas.openxmlformats.org/officeDocument/2006/relationships/image" Target="../media/image208.emf"/><Relationship Id="rId11" Type="http://schemas.openxmlformats.org/officeDocument/2006/relationships/image" Target="../media/image179.emf"/><Relationship Id="rId5" Type="http://schemas.openxmlformats.org/officeDocument/2006/relationships/image" Target="../media/image207.emf"/><Relationship Id="rId15" Type="http://schemas.openxmlformats.org/officeDocument/2006/relationships/image" Target="../media/image216.emf"/><Relationship Id="rId10" Type="http://schemas.openxmlformats.org/officeDocument/2006/relationships/image" Target="../media/image212.emf"/><Relationship Id="rId4" Type="http://schemas.openxmlformats.org/officeDocument/2006/relationships/image" Target="../media/image206.emf"/><Relationship Id="rId9" Type="http://schemas.openxmlformats.org/officeDocument/2006/relationships/image" Target="../media/image211.tiff"/><Relationship Id="rId14" Type="http://schemas.openxmlformats.org/officeDocument/2006/relationships/image" Target="../media/image215.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sp>
        <p:nvSpPr>
          <p:cNvPr id="47" name="Shape 358">
            <a:extLst>
              <a:ext uri="{FF2B5EF4-FFF2-40B4-BE49-F238E27FC236}">
                <a16:creationId xmlns:a16="http://schemas.microsoft.com/office/drawing/2014/main" id="{324F6C98-8D09-C846-85BF-A80ACE1033AF}"/>
              </a:ext>
            </a:extLst>
          </p:cNvPr>
          <p:cNvSpPr/>
          <p:nvPr/>
        </p:nvSpPr>
        <p:spPr>
          <a:xfrm>
            <a:off x="5048693" y="3545322"/>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sp>
        <p:nvSpPr>
          <p:cNvPr id="83" name="Shape 358">
            <a:extLst>
              <a:ext uri="{FF2B5EF4-FFF2-40B4-BE49-F238E27FC236}">
                <a16:creationId xmlns:a16="http://schemas.microsoft.com/office/drawing/2014/main" id="{B4CF9E39-B9A5-E649-81EC-72E771656BCC}"/>
              </a:ext>
            </a:extLst>
          </p:cNvPr>
          <p:cNvSpPr/>
          <p:nvPr/>
        </p:nvSpPr>
        <p:spPr>
          <a:xfrm>
            <a:off x="8182186" y="3566756"/>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75925" y="477095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905898" y="344693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227005" y="353425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227005" y="49678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07032" y="474583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25……… Virtual Private Cloud Templates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6" name="Group 5"/>
          <p:cNvGrpSpPr/>
          <p:nvPr/>
        </p:nvGrpSpPr>
        <p:grpSpPr>
          <a:xfrm>
            <a:off x="6770803" y="1935718"/>
            <a:ext cx="1751013" cy="1931148"/>
            <a:chOff x="4338702" y="1982758"/>
            <a:chExt cx="1751013" cy="1931148"/>
          </a:xfrm>
        </p:grpSpPr>
        <p:sp>
          <p:nvSpPr>
            <p:cNvPr id="33" name="Rounded Rectangle 32"/>
            <p:cNvSpPr/>
            <p:nvPr/>
          </p:nvSpPr>
          <p:spPr>
            <a:xfrm>
              <a:off x="4338702" y="2180356"/>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5" name="Picture 4"/>
            <p:cNvPicPr>
              <a:picLocks noChangeAspect="1"/>
            </p:cNvPicPr>
            <p:nvPr/>
          </p:nvPicPr>
          <p:blipFill>
            <a:blip r:embed="rId3"/>
            <a:stretch>
              <a:fillRect/>
            </a:stretch>
          </p:blipFill>
          <p:spPr>
            <a:xfrm>
              <a:off x="4493662" y="1982758"/>
              <a:ext cx="444281" cy="330200"/>
            </a:xfrm>
            <a:prstGeom prst="rect">
              <a:avLst/>
            </a:prstGeom>
          </p:spPr>
        </p:pic>
      </p:grpSp>
      <p:sp>
        <p:nvSpPr>
          <p:cNvPr id="36" name="Shape 535"/>
          <p:cNvSpPr/>
          <p:nvPr/>
        </p:nvSpPr>
        <p:spPr>
          <a:xfrm>
            <a:off x="6677075" y="3869314"/>
            <a:ext cx="227336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39" name="Rounded Rectangle 38"/>
          <p:cNvSpPr/>
          <p:nvPr/>
        </p:nvSpPr>
        <p:spPr>
          <a:xfrm>
            <a:off x="138905" y="2077647"/>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41" name="Shape 535"/>
          <p:cNvSpPr/>
          <p:nvPr/>
        </p:nvSpPr>
        <p:spPr>
          <a:xfrm>
            <a:off x="177114" y="3855352"/>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2" name="Rounded Rectangle 41"/>
          <p:cNvSpPr/>
          <p:nvPr/>
        </p:nvSpPr>
        <p:spPr>
          <a:xfrm>
            <a:off x="170805" y="4875526"/>
            <a:ext cx="1752600" cy="1733550"/>
          </a:xfrm>
          <a:prstGeom prst="roundRect">
            <a:avLst>
              <a:gd name="adj" fmla="val 9818"/>
            </a:avLst>
          </a:prstGeom>
          <a:noFill/>
          <a:ln w="1905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4" name="Rounded Rectangle 43"/>
          <p:cNvSpPr/>
          <p:nvPr/>
        </p:nvSpPr>
        <p:spPr>
          <a:xfrm>
            <a:off x="3471889" y="4869086"/>
            <a:ext cx="1689100" cy="1733550"/>
          </a:xfrm>
          <a:prstGeom prst="roundRect">
            <a:avLst>
              <a:gd name="adj" fmla="val 9818"/>
            </a:avLst>
          </a:prstGeom>
          <a:noFill/>
          <a:ln w="1905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6" name="Rounded Rectangle 45"/>
          <p:cNvSpPr/>
          <p:nvPr/>
        </p:nvSpPr>
        <p:spPr>
          <a:xfrm>
            <a:off x="6741844" y="4940388"/>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grpSp>
        <p:nvGrpSpPr>
          <p:cNvPr id="4" name="Group 3"/>
          <p:cNvGrpSpPr/>
          <p:nvPr/>
        </p:nvGrpSpPr>
        <p:grpSpPr>
          <a:xfrm>
            <a:off x="3471889" y="1865549"/>
            <a:ext cx="1751013" cy="1945648"/>
            <a:chOff x="4153693" y="1992154"/>
            <a:chExt cx="1751013" cy="1945648"/>
          </a:xfrm>
        </p:grpSpPr>
        <p:sp>
          <p:nvSpPr>
            <p:cNvPr id="30" name="Rounded Rectangle 29"/>
            <p:cNvSpPr/>
            <p:nvPr/>
          </p:nvSpPr>
          <p:spPr>
            <a:xfrm>
              <a:off x="4153693" y="2204252"/>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3" name="Picture 2"/>
            <p:cNvPicPr>
              <a:picLocks noChangeAspect="1"/>
            </p:cNvPicPr>
            <p:nvPr/>
          </p:nvPicPr>
          <p:blipFill>
            <a:blip r:embed="rId4"/>
            <a:stretch>
              <a:fillRect/>
            </a:stretch>
          </p:blipFill>
          <p:spPr>
            <a:xfrm>
              <a:off x="4280289" y="1992154"/>
              <a:ext cx="456975" cy="342900"/>
            </a:xfrm>
            <a:prstGeom prst="rect">
              <a:avLst/>
            </a:prstGeom>
          </p:spPr>
        </p:pic>
      </p:grpSp>
      <p:sp>
        <p:nvSpPr>
          <p:cNvPr id="21" name="TextBox 20">
            <a:extLst>
              <a:ext uri="{FF2B5EF4-FFF2-40B4-BE49-F238E27FC236}">
                <a16:creationId xmlns:a16="http://schemas.microsoft.com/office/drawing/2014/main" id="{F0815704-D50E-5B43-A81E-677A8D637D2A}"/>
              </a:ext>
            </a:extLst>
          </p:cNvPr>
          <p:cNvSpPr txBox="1"/>
          <p:nvPr/>
        </p:nvSpPr>
        <p:spPr>
          <a:xfrm>
            <a:off x="-569670" y="7341435"/>
            <a:ext cx="7802496"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Note: Can ungroup icon on group border when resizing </a:t>
            </a:r>
            <a:r>
              <a:rPr lang="en-US" sz="1200" dirty="0">
                <a:solidFill>
                  <a:srgbClr val="000000"/>
                </a:solidFill>
              </a:rPr>
              <a:t>to retain minimal size for border icon.</a:t>
            </a:r>
            <a:endParaRPr kumimoji="0" lang="en-US" sz="1200" b="0" i="0" u="none" strike="noStrike" cap="none" spc="0" normalizeH="0" dirty="0">
              <a:ln>
                <a:noFill/>
              </a:ln>
              <a:solidFill>
                <a:srgbClr val="000000"/>
              </a:solidFill>
              <a:effectLst/>
              <a:uFillTx/>
              <a:latin typeface="+mn-lt"/>
              <a:ea typeface="+mn-ea"/>
              <a:cs typeface="+mn-cs"/>
              <a:sym typeface="Helvetica Light"/>
            </a:endParaRPr>
          </a:p>
        </p:txBody>
      </p:sp>
      <p:sp>
        <p:nvSpPr>
          <p:cNvPr id="22" name="Shape 519">
            <a:extLst>
              <a:ext uri="{FF2B5EF4-FFF2-40B4-BE49-F238E27FC236}">
                <a16:creationId xmlns:a16="http://schemas.microsoft.com/office/drawing/2014/main" id="{9B878E19-F403-E64E-AC60-368E7CC39736}"/>
              </a:ext>
            </a:extLst>
          </p:cNvPr>
          <p:cNvSpPr/>
          <p:nvPr/>
        </p:nvSpPr>
        <p:spPr>
          <a:xfrm>
            <a:off x="1923405" y="2060250"/>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the cloud.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615544" y="203699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0772" y="4869086"/>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22902" y="4859178"/>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a:t>
            </a:r>
            <a:r>
              <a:rPr lang="en-US" sz="1000" dirty="0" err="1"/>
              <a:t>idatacenters</a:t>
            </a:r>
            <a:r>
              <a:rPr lang="en-US" sz="1000" dirty="0"/>
              <a:t>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588"/>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representing non-VPC networks such as an on-premise network.</a:t>
            </a:r>
            <a:endParaRPr sz="1000" dirty="0"/>
          </a:p>
        </p:txBody>
      </p:sp>
    </p:spTree>
    <p:extLst>
      <p:ext uri="{BB962C8B-B14F-4D97-AF65-F5344CB8AC3E}">
        <p14:creationId xmlns:p14="http://schemas.microsoft.com/office/powerpoint/2010/main" val="35141790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525599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559096" y="3961135"/>
            <a:ext cx="90472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364541" y="6644251"/>
            <a:ext cx="1521305"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4" name="Rounded Rectangle 43"/>
          <p:cNvSpPr/>
          <p:nvPr/>
        </p:nvSpPr>
        <p:spPr>
          <a:xfrm>
            <a:off x="3530439" y="2175088"/>
            <a:ext cx="1689100" cy="1733550"/>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7" name="Shape 535"/>
          <p:cNvSpPr/>
          <p:nvPr/>
        </p:nvSpPr>
        <p:spPr>
          <a:xfrm>
            <a:off x="3530439" y="3961134"/>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2" name="Rounded Rectangle 21"/>
          <p:cNvSpPr/>
          <p:nvPr/>
        </p:nvSpPr>
        <p:spPr>
          <a:xfrm>
            <a:off x="249686" y="4928460"/>
            <a:ext cx="1751013" cy="1733550"/>
          </a:xfrm>
          <a:prstGeom prst="roundRect">
            <a:avLst>
              <a:gd name="adj" fmla="val 9818"/>
            </a:avLst>
          </a:prstGeom>
          <a:noFill/>
          <a:ln w="6350">
            <a:solidFill>
              <a:srgbClr val="00B05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23" name="Rounded Rectangle 22"/>
          <p:cNvSpPr/>
          <p:nvPr/>
        </p:nvSpPr>
        <p:spPr>
          <a:xfrm>
            <a:off x="3502834" y="4928460"/>
            <a:ext cx="1689100" cy="1733550"/>
          </a:xfrm>
          <a:prstGeom prst="roundRect">
            <a:avLst>
              <a:gd name="adj" fmla="val 9818"/>
            </a:avLst>
          </a:prstGeom>
          <a:noFill/>
          <a:ln w="19050">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4" name="Shape 535"/>
          <p:cNvSpPr/>
          <p:nvPr/>
        </p:nvSpPr>
        <p:spPr>
          <a:xfrm>
            <a:off x="3656508" y="6692156"/>
            <a:ext cx="170189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grpSp>
        <p:nvGrpSpPr>
          <p:cNvPr id="3" name="Group 2"/>
          <p:cNvGrpSpPr/>
          <p:nvPr/>
        </p:nvGrpSpPr>
        <p:grpSpPr>
          <a:xfrm>
            <a:off x="134833" y="1932795"/>
            <a:ext cx="1751013" cy="1975843"/>
            <a:chOff x="664743" y="1921311"/>
            <a:chExt cx="1751013" cy="1975843"/>
          </a:xfrm>
        </p:grpSpPr>
        <p:sp>
          <p:nvSpPr>
            <p:cNvPr id="39" name="Rounded Rectangle 38"/>
            <p:cNvSpPr/>
            <p:nvPr/>
          </p:nvSpPr>
          <p:spPr>
            <a:xfrm>
              <a:off x="664743" y="2163604"/>
              <a:ext cx="1751013" cy="1733550"/>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2" name="Picture 1"/>
            <p:cNvPicPr>
              <a:picLocks noChangeAspect="1"/>
            </p:cNvPicPr>
            <p:nvPr/>
          </p:nvPicPr>
          <p:blipFill>
            <a:blip r:embed="rId3"/>
            <a:stretch>
              <a:fillRect/>
            </a:stretch>
          </p:blipFill>
          <p:spPr>
            <a:xfrm>
              <a:off x="780889" y="1928456"/>
              <a:ext cx="266569" cy="368300"/>
            </a:xfrm>
            <a:prstGeom prst="rect">
              <a:avLst/>
            </a:prstGeom>
          </p:spPr>
        </p:pic>
        <p:sp>
          <p:nvSpPr>
            <p:cNvPr id="25" name="Shape 535"/>
            <p:cNvSpPr/>
            <p:nvPr/>
          </p:nvSpPr>
          <p:spPr>
            <a:xfrm>
              <a:off x="1024617" y="1921311"/>
              <a:ext cx="580611"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grpSp>
      <p:sp>
        <p:nvSpPr>
          <p:cNvPr id="16" name="Rounded Rectangle 15">
            <a:extLst>
              <a:ext uri="{FF2B5EF4-FFF2-40B4-BE49-F238E27FC236}">
                <a16:creationId xmlns:a16="http://schemas.microsoft.com/office/drawing/2014/main" id="{0D36102F-1503-3749-B9DE-080C80D6BC9B}"/>
              </a:ext>
            </a:extLst>
          </p:cNvPr>
          <p:cNvSpPr/>
          <p:nvPr/>
        </p:nvSpPr>
        <p:spPr>
          <a:xfrm>
            <a:off x="6797600" y="2175088"/>
            <a:ext cx="1751013" cy="911043"/>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17" name="Shape 535">
            <a:extLst>
              <a:ext uri="{FF2B5EF4-FFF2-40B4-BE49-F238E27FC236}">
                <a16:creationId xmlns:a16="http://schemas.microsoft.com/office/drawing/2014/main" id="{01B42062-A4D6-6045-AEB4-D3AAA5B1BC1D}"/>
              </a:ext>
            </a:extLst>
          </p:cNvPr>
          <p:cNvSpPr/>
          <p:nvPr/>
        </p:nvSpPr>
        <p:spPr>
          <a:xfrm>
            <a:off x="7186796" y="3084774"/>
            <a:ext cx="124468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23405" y="2139239"/>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260262" y="2124090"/>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597119" y="2112387"/>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to  encompass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group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236792" y="4900887"/>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group for future use.</a:t>
            </a:r>
            <a:endParaRPr sz="1000" dirty="0"/>
          </a:p>
        </p:txBody>
      </p:sp>
    </p:spTree>
    <p:extLst>
      <p:ext uri="{BB962C8B-B14F-4D97-AF65-F5344CB8AC3E}">
        <p14:creationId xmlns:p14="http://schemas.microsoft.com/office/powerpoint/2010/main" val="36309278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727072" y="4125859"/>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707154" y="5527988"/>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4" name="Group 43">
            <a:extLst>
              <a:ext uri="{FF2B5EF4-FFF2-40B4-BE49-F238E27FC236}">
                <a16:creationId xmlns:a16="http://schemas.microsoft.com/office/drawing/2014/main" id="{A798A39F-4B99-2B4A-9BD7-5F9C55FAB879}"/>
              </a:ext>
            </a:extLst>
          </p:cNvPr>
          <p:cNvGrpSpPr/>
          <p:nvPr/>
        </p:nvGrpSpPr>
        <p:grpSpPr>
          <a:xfrm>
            <a:off x="559577" y="2006407"/>
            <a:ext cx="749808" cy="694944"/>
            <a:chOff x="559577" y="2006407"/>
            <a:chExt cx="749808" cy="694944"/>
          </a:xfrm>
        </p:grpSpPr>
        <p:sp>
          <p:nvSpPr>
            <p:cNvPr id="45" name="Shape 252">
              <a:extLst>
                <a:ext uri="{FF2B5EF4-FFF2-40B4-BE49-F238E27FC236}">
                  <a16:creationId xmlns:a16="http://schemas.microsoft.com/office/drawing/2014/main" id="{B3F6724E-C04A-B443-ABC1-E0B56F4651AF}"/>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6" name="Picture 45">
              <a:extLst>
                <a:ext uri="{FF2B5EF4-FFF2-40B4-BE49-F238E27FC236}">
                  <a16:creationId xmlns:a16="http://schemas.microsoft.com/office/drawing/2014/main" id="{1F935AB6-E312-2144-B456-E8058421886D}"/>
                </a:ext>
              </a:extLst>
            </p:cNvPr>
            <p:cNvPicPr>
              <a:picLocks noChangeAspect="1"/>
            </p:cNvPicPr>
            <p:nvPr/>
          </p:nvPicPr>
          <p:blipFill>
            <a:blip r:embed="rId2"/>
            <a:stretch>
              <a:fillRect/>
            </a:stretch>
          </p:blipFill>
          <p:spPr>
            <a:xfrm>
              <a:off x="707154" y="2078509"/>
              <a:ext cx="459203" cy="459203"/>
            </a:xfrm>
            <a:prstGeom prst="rect">
              <a:avLst/>
            </a:prstGeom>
          </p:spPr>
        </p:pic>
      </p:gr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51660" cy="692612"/>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51660" cy="692612"/>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51660" cy="692612"/>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6">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51660" cy="692612"/>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51660" cy="692612"/>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51660" cy="692612"/>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9">
              <a:duotone>
                <a:schemeClr val="accent2">
                  <a:shade val="45000"/>
                  <a:satMod val="135000"/>
                </a:schemeClr>
                <a:prstClr val="white"/>
              </a:duotone>
            </a:blip>
            <a:stretch>
              <a:fillRect/>
            </a:stretch>
          </p:blipFill>
          <p:spPr>
            <a:xfrm>
              <a:off x="8413366" y="6079905"/>
              <a:ext cx="485537" cy="485537"/>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707762" y="5489811"/>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80012" y="708157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789167" y="711051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49808" cy="694944"/>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10">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661895" y="6381659"/>
            <a:ext cx="749808" cy="694944"/>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Tree>
    <p:extLst>
      <p:ext uri="{BB962C8B-B14F-4D97-AF65-F5344CB8AC3E}">
        <p14:creationId xmlns:p14="http://schemas.microsoft.com/office/powerpoint/2010/main" val="188024326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75329" y="1958839"/>
            <a:ext cx="200778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sp>
        <p:nvSpPr>
          <p:cNvPr id="104" name="Shape 254">
            <a:extLst>
              <a:ext uri="{FF2B5EF4-FFF2-40B4-BE49-F238E27FC236}">
                <a16:creationId xmlns:a16="http://schemas.microsoft.com/office/drawing/2014/main" id="{6B5CE18A-67A8-B749-BFD8-1D44F6FAB229}"/>
              </a:ext>
            </a:extLst>
          </p:cNvPr>
          <p:cNvSpPr/>
          <p:nvPr/>
        </p:nvSpPr>
        <p:spPr>
          <a:xfrm>
            <a:off x="581132" y="2702970"/>
            <a:ext cx="69726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548474" y="1938454"/>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75675" y="3384543"/>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96770" y="338454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92136" y="3262375"/>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6024" y="2731403"/>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96247" y="193826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77" name="Group 76">
            <a:extLst>
              <a:ext uri="{FF2B5EF4-FFF2-40B4-BE49-F238E27FC236}">
                <a16:creationId xmlns:a16="http://schemas.microsoft.com/office/drawing/2014/main" id="{7FF68157-DA9B-2E40-93F6-8FB8F7E9689F}"/>
              </a:ext>
            </a:extLst>
          </p:cNvPr>
          <p:cNvGrpSpPr/>
          <p:nvPr/>
        </p:nvGrpSpPr>
        <p:grpSpPr>
          <a:xfrm>
            <a:off x="3599167" y="2029206"/>
            <a:ext cx="749808" cy="694944"/>
            <a:chOff x="3912190" y="4796511"/>
            <a:chExt cx="749808" cy="694944"/>
          </a:xfrm>
        </p:grpSpPr>
        <p:grpSp>
          <p:nvGrpSpPr>
            <p:cNvPr id="78" name="Group 77">
              <a:extLst>
                <a:ext uri="{FF2B5EF4-FFF2-40B4-BE49-F238E27FC236}">
                  <a16:creationId xmlns:a16="http://schemas.microsoft.com/office/drawing/2014/main" id="{721304FA-FF98-3B48-A931-56F4DE2E60DE}"/>
                </a:ext>
              </a:extLst>
            </p:cNvPr>
            <p:cNvGrpSpPr/>
            <p:nvPr/>
          </p:nvGrpSpPr>
          <p:grpSpPr>
            <a:xfrm>
              <a:off x="3912190" y="4796511"/>
              <a:ext cx="749808" cy="694944"/>
              <a:chOff x="7218871" y="6217351"/>
              <a:chExt cx="829272" cy="692612"/>
            </a:xfrm>
          </p:grpSpPr>
          <p:sp>
            <p:nvSpPr>
              <p:cNvPr id="83" name="Shape 252">
                <a:extLst>
                  <a:ext uri="{FF2B5EF4-FFF2-40B4-BE49-F238E27FC236}">
                    <a16:creationId xmlns:a16="http://schemas.microsoft.com/office/drawing/2014/main" id="{10377442-CD06-B344-8111-3C01C1157AB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84" name="Straight Arrow Connector 83">
                <a:extLst>
                  <a:ext uri="{FF2B5EF4-FFF2-40B4-BE49-F238E27FC236}">
                    <a16:creationId xmlns:a16="http://schemas.microsoft.com/office/drawing/2014/main" id="{A0005C85-1A81-1747-95FB-DF3CB27595DF}"/>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1" name="Picture 80">
              <a:extLst>
                <a:ext uri="{FF2B5EF4-FFF2-40B4-BE49-F238E27FC236}">
                  <a16:creationId xmlns:a16="http://schemas.microsoft.com/office/drawing/2014/main" id="{89F480C4-E6F0-F144-9C60-17E35ED4609D}"/>
                </a:ext>
              </a:extLst>
            </p:cNvPr>
            <p:cNvPicPr>
              <a:picLocks noChangeAspect="1"/>
            </p:cNvPicPr>
            <p:nvPr/>
          </p:nvPicPr>
          <p:blipFill>
            <a:blip r:embed="rId2"/>
            <a:stretch>
              <a:fillRect/>
            </a:stretch>
          </p:blipFill>
          <p:spPr>
            <a:xfrm>
              <a:off x="4056488" y="4872353"/>
              <a:ext cx="437242" cy="483881"/>
            </a:xfrm>
            <a:prstGeom prst="rect">
              <a:avLst/>
            </a:prstGeom>
          </p:spPr>
        </p:pic>
      </p:gr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4">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51660" cy="692612"/>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5">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51660" cy="692612"/>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6">
              <a:biLevel thresh="50000"/>
            </a:blip>
            <a:stretch>
              <a:fillRect/>
            </a:stretch>
          </p:blipFill>
          <p:spPr>
            <a:xfrm>
              <a:off x="1960226" y="5755930"/>
              <a:ext cx="479744" cy="396311"/>
            </a:xfrm>
            <a:prstGeom prst="rect">
              <a:avLst/>
            </a:prstGeom>
          </p:spPr>
        </p:pic>
      </p:grpSp>
      <p:sp>
        <p:nvSpPr>
          <p:cNvPr id="111" name="Shape 252">
            <a:extLst>
              <a:ext uri="{FF2B5EF4-FFF2-40B4-BE49-F238E27FC236}">
                <a16:creationId xmlns:a16="http://schemas.microsoft.com/office/drawing/2014/main" id="{17B227DB-E25C-0942-9045-0F229741007D}"/>
              </a:ext>
            </a:extLst>
          </p:cNvPr>
          <p:cNvSpPr/>
          <p:nvPr/>
        </p:nvSpPr>
        <p:spPr>
          <a:xfrm>
            <a:off x="554858" y="1982040"/>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7"/>
          <a:stretch>
            <a:fillRect/>
          </a:stretch>
        </p:blipFill>
        <p:spPr>
          <a:xfrm>
            <a:off x="718558" y="2096974"/>
            <a:ext cx="444500" cy="482600"/>
          </a:xfrm>
          <a:prstGeom prst="rect">
            <a:avLst/>
          </a:prstGeom>
        </p:spPr>
      </p:pic>
    </p:spTree>
    <p:extLst>
      <p:ext uri="{BB962C8B-B14F-4D97-AF65-F5344CB8AC3E}">
        <p14:creationId xmlns:p14="http://schemas.microsoft.com/office/powerpoint/2010/main" val="23936549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519">
            <a:extLst>
              <a:ext uri="{FF2B5EF4-FFF2-40B4-BE49-F238E27FC236}">
                <a16:creationId xmlns:a16="http://schemas.microsoft.com/office/drawing/2014/main" id="{14EA8709-F3E7-8649-836F-779F744F2AC3}"/>
              </a:ext>
            </a:extLst>
          </p:cNvPr>
          <p:cNvSpPr/>
          <p:nvPr/>
        </p:nvSpPr>
        <p:spPr>
          <a:xfrm>
            <a:off x="1528019" y="748007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725388" y="2700246"/>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pic>
        <p:nvPicPr>
          <p:cNvPr id="7" name="Picture 6"/>
          <p:cNvPicPr>
            <a:picLocks noChangeAspect="1"/>
          </p:cNvPicPr>
          <p:nvPr/>
        </p:nvPicPr>
        <p:blipFill>
          <a:blip r:embed="rId2">
            <a:duotone>
              <a:schemeClr val="accent1">
                <a:shade val="45000"/>
                <a:satMod val="135000"/>
              </a:schemeClr>
              <a:prstClr val="white"/>
            </a:duotone>
          </a:blip>
          <a:stretch>
            <a:fillRect/>
          </a:stretch>
        </p:blipFill>
        <p:spPr>
          <a:xfrm>
            <a:off x="669461" y="3592626"/>
            <a:ext cx="647381" cy="241300"/>
          </a:xfrm>
          <a:prstGeom prst="rect">
            <a:avLst/>
          </a:prstGeom>
        </p:spPr>
      </p:pic>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80295" y="2718507"/>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30250" y="2686237"/>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34854" y="4160482"/>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nvGrpSpPr>
          <p:cNvPr id="4" name="Group 3">
            <a:extLst>
              <a:ext uri="{FF2B5EF4-FFF2-40B4-BE49-F238E27FC236}">
                <a16:creationId xmlns:a16="http://schemas.microsoft.com/office/drawing/2014/main" id="{4293FEE7-9E3B-D942-BF02-865B4A13A696}"/>
              </a:ext>
            </a:extLst>
          </p:cNvPr>
          <p:cNvGrpSpPr/>
          <p:nvPr/>
        </p:nvGrpSpPr>
        <p:grpSpPr>
          <a:xfrm>
            <a:off x="627475" y="1934021"/>
            <a:ext cx="696174" cy="696174"/>
            <a:chOff x="7898457" y="5931089"/>
            <a:chExt cx="696174" cy="696174"/>
          </a:xfrm>
        </p:grpSpPr>
        <p:sp>
          <p:nvSpPr>
            <p:cNvPr id="87" name="Oval 86">
              <a:extLst>
                <a:ext uri="{FF2B5EF4-FFF2-40B4-BE49-F238E27FC236}">
                  <a16:creationId xmlns:a16="http://schemas.microsoft.com/office/drawing/2014/main" id="{C51EF441-4626-EB48-98DD-30392017CBE4}"/>
                </a:ext>
              </a:extLst>
            </p:cNvPr>
            <p:cNvSpPr>
              <a:spLocks noChangeAspect="1"/>
            </p:cNvSpPr>
            <p:nvPr/>
          </p:nvSpPr>
          <p:spPr>
            <a:xfrm>
              <a:off x="7898457" y="593108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extLst>
                <a:ext uri="{FF2B5EF4-FFF2-40B4-BE49-F238E27FC236}">
                  <a16:creationId xmlns:a16="http://schemas.microsoft.com/office/drawing/2014/main" id="{33539438-B0F9-5346-A009-21775A6F1727}"/>
                </a:ext>
              </a:extLst>
            </p:cNvPr>
            <p:cNvPicPr>
              <a:picLocks noChangeAspect="1"/>
            </p:cNvPicPr>
            <p:nvPr/>
          </p:nvPicPr>
          <p:blipFill>
            <a:blip r:embed="rId3"/>
            <a:stretch>
              <a:fillRect/>
            </a:stretch>
          </p:blipFill>
          <p:spPr>
            <a:xfrm>
              <a:off x="7988756" y="6018196"/>
              <a:ext cx="515575" cy="473772"/>
            </a:xfrm>
            <a:prstGeom prst="rect">
              <a:avLst/>
            </a:prstGeom>
          </p:spPr>
        </p:pic>
      </p:grpSp>
      <p:grpSp>
        <p:nvGrpSpPr>
          <p:cNvPr id="8" name="Group 7">
            <a:extLst>
              <a:ext uri="{FF2B5EF4-FFF2-40B4-BE49-F238E27FC236}">
                <a16:creationId xmlns:a16="http://schemas.microsoft.com/office/drawing/2014/main" id="{14F803D9-0461-844B-B7BA-760F85C7925B}"/>
              </a:ext>
            </a:extLst>
          </p:cNvPr>
          <p:cNvGrpSpPr/>
          <p:nvPr/>
        </p:nvGrpSpPr>
        <p:grpSpPr>
          <a:xfrm>
            <a:off x="3628080" y="3390868"/>
            <a:ext cx="696174" cy="696174"/>
            <a:chOff x="7160852" y="6220873"/>
            <a:chExt cx="696174" cy="696174"/>
          </a:xfrm>
        </p:grpSpPr>
        <p:sp>
          <p:nvSpPr>
            <p:cNvPr id="100" name="Oval 99">
              <a:extLst>
                <a:ext uri="{FF2B5EF4-FFF2-40B4-BE49-F238E27FC236}">
                  <a16:creationId xmlns:a16="http://schemas.microsoft.com/office/drawing/2014/main" id="{A979A1D4-39B0-404F-A747-5AB5627AEA9A}"/>
                </a:ext>
              </a:extLst>
            </p:cNvPr>
            <p:cNvSpPr>
              <a:spLocks noChangeAspect="1"/>
            </p:cNvSpPr>
            <p:nvPr/>
          </p:nvSpPr>
          <p:spPr>
            <a:xfrm>
              <a:off x="7160852" y="622087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2C0CC9E3-659C-414C-B842-CEB8FFF86C91}"/>
                </a:ext>
              </a:extLst>
            </p:cNvPr>
            <p:cNvPicPr>
              <a:picLocks noChangeAspect="1"/>
            </p:cNvPicPr>
            <p:nvPr/>
          </p:nvPicPr>
          <p:blipFill>
            <a:blip r:embed="rId4"/>
            <a:stretch>
              <a:fillRect/>
            </a:stretch>
          </p:blipFill>
          <p:spPr>
            <a:xfrm>
              <a:off x="7258160" y="6351127"/>
              <a:ext cx="512064" cy="514848"/>
            </a:xfrm>
            <a:prstGeom prst="rect">
              <a:avLst/>
            </a:prstGeom>
          </p:spPr>
        </p:pic>
      </p:grpSp>
      <p:grpSp>
        <p:nvGrpSpPr>
          <p:cNvPr id="14" name="Group 13">
            <a:extLst>
              <a:ext uri="{FF2B5EF4-FFF2-40B4-BE49-F238E27FC236}">
                <a16:creationId xmlns:a16="http://schemas.microsoft.com/office/drawing/2014/main" id="{678203E1-EE12-AD41-800F-928F3743A71F}"/>
              </a:ext>
            </a:extLst>
          </p:cNvPr>
          <p:cNvGrpSpPr/>
          <p:nvPr/>
        </p:nvGrpSpPr>
        <p:grpSpPr>
          <a:xfrm>
            <a:off x="3635673" y="1934021"/>
            <a:ext cx="696174" cy="696174"/>
            <a:chOff x="8375122" y="6266678"/>
            <a:chExt cx="696174" cy="696174"/>
          </a:xfrm>
        </p:grpSpPr>
        <p:sp>
          <p:nvSpPr>
            <p:cNvPr id="113" name="Oval 112">
              <a:extLst>
                <a:ext uri="{FF2B5EF4-FFF2-40B4-BE49-F238E27FC236}">
                  <a16:creationId xmlns:a16="http://schemas.microsoft.com/office/drawing/2014/main" id="{51BCC6C5-04A3-F94B-865E-43CF2D1D816C}"/>
                </a:ext>
              </a:extLst>
            </p:cNvPr>
            <p:cNvSpPr>
              <a:spLocks noChangeAspect="1"/>
            </p:cNvSpPr>
            <p:nvPr/>
          </p:nvSpPr>
          <p:spPr>
            <a:xfrm>
              <a:off x="8375122" y="6266678"/>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A5F7639D-D912-B54C-8F09-B2B04941505C}"/>
                </a:ext>
              </a:extLst>
            </p:cNvPr>
            <p:cNvPicPr>
              <a:picLocks noChangeAspect="1"/>
            </p:cNvPicPr>
            <p:nvPr/>
          </p:nvPicPr>
          <p:blipFill>
            <a:blip r:embed="rId5"/>
            <a:stretch>
              <a:fillRect/>
            </a:stretch>
          </p:blipFill>
          <p:spPr>
            <a:xfrm>
              <a:off x="8538966" y="6427156"/>
              <a:ext cx="492475" cy="375218"/>
            </a:xfrm>
            <a:prstGeom prst="rect">
              <a:avLst/>
            </a:prstGeom>
          </p:spPr>
        </p:pic>
      </p:grpSp>
      <p:grpSp>
        <p:nvGrpSpPr>
          <p:cNvPr id="15" name="Group 14">
            <a:extLst>
              <a:ext uri="{FF2B5EF4-FFF2-40B4-BE49-F238E27FC236}">
                <a16:creationId xmlns:a16="http://schemas.microsoft.com/office/drawing/2014/main" id="{E46818D9-4DED-C34B-BDF8-3C5353E85918}"/>
              </a:ext>
            </a:extLst>
          </p:cNvPr>
          <p:cNvGrpSpPr/>
          <p:nvPr/>
        </p:nvGrpSpPr>
        <p:grpSpPr>
          <a:xfrm>
            <a:off x="6586374" y="1934021"/>
            <a:ext cx="696174" cy="696174"/>
            <a:chOff x="7934047" y="6055653"/>
            <a:chExt cx="696174" cy="696174"/>
          </a:xfrm>
        </p:grpSpPr>
        <p:sp>
          <p:nvSpPr>
            <p:cNvPr id="117" name="Oval 116">
              <a:extLst>
                <a:ext uri="{FF2B5EF4-FFF2-40B4-BE49-F238E27FC236}">
                  <a16:creationId xmlns:a16="http://schemas.microsoft.com/office/drawing/2014/main" id="{86BE719C-E3A0-7949-8BF9-36B5DFB35536}"/>
                </a:ext>
              </a:extLst>
            </p:cNvPr>
            <p:cNvSpPr>
              <a:spLocks noChangeAspect="1"/>
            </p:cNvSpPr>
            <p:nvPr/>
          </p:nvSpPr>
          <p:spPr>
            <a:xfrm>
              <a:off x="7934047"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32AD957C-E953-4746-A6E0-6D21830C6B3E}"/>
                </a:ext>
              </a:extLst>
            </p:cNvPr>
            <p:cNvPicPr>
              <a:picLocks noChangeAspect="1"/>
            </p:cNvPicPr>
            <p:nvPr/>
          </p:nvPicPr>
          <p:blipFill>
            <a:blip r:embed="rId6"/>
            <a:stretch>
              <a:fillRect/>
            </a:stretch>
          </p:blipFill>
          <p:spPr>
            <a:xfrm>
              <a:off x="8068734" y="6177003"/>
              <a:ext cx="426800" cy="453473"/>
            </a:xfrm>
            <a:prstGeom prst="rect">
              <a:avLst/>
            </a:prstGeom>
          </p:spPr>
        </p:pic>
      </p:grpSp>
      <p:grpSp>
        <p:nvGrpSpPr>
          <p:cNvPr id="131" name="Group 130">
            <a:extLst>
              <a:ext uri="{FF2B5EF4-FFF2-40B4-BE49-F238E27FC236}">
                <a16:creationId xmlns:a16="http://schemas.microsoft.com/office/drawing/2014/main" id="{D2EE552F-A234-6842-8E9E-86D4A7C1AEF7}"/>
              </a:ext>
            </a:extLst>
          </p:cNvPr>
          <p:cNvGrpSpPr/>
          <p:nvPr/>
        </p:nvGrpSpPr>
        <p:grpSpPr>
          <a:xfrm>
            <a:off x="6557321" y="3369041"/>
            <a:ext cx="727643" cy="727643"/>
            <a:chOff x="2170714" y="2919973"/>
            <a:chExt cx="502920" cy="502920"/>
          </a:xfrm>
        </p:grpSpPr>
        <p:sp>
          <p:nvSpPr>
            <p:cNvPr id="132" name="Oval 131">
              <a:extLst>
                <a:ext uri="{FF2B5EF4-FFF2-40B4-BE49-F238E27FC236}">
                  <a16:creationId xmlns:a16="http://schemas.microsoft.com/office/drawing/2014/main" id="{36D07CFE-80D7-834D-B5A8-BB450F75A024}"/>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Picture 132">
              <a:extLst>
                <a:ext uri="{FF2B5EF4-FFF2-40B4-BE49-F238E27FC236}">
                  <a16:creationId xmlns:a16="http://schemas.microsoft.com/office/drawing/2014/main" id="{6E6F9513-42E3-B541-83DD-9C0BC017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sp>
        <p:nvSpPr>
          <p:cNvPr id="134" name="Shape 254">
            <a:extLst>
              <a:ext uri="{FF2B5EF4-FFF2-40B4-BE49-F238E27FC236}">
                <a16:creationId xmlns:a16="http://schemas.microsoft.com/office/drawing/2014/main" id="{6403DDD9-2783-994D-86A3-2BF5E4B6544F}"/>
              </a:ext>
            </a:extLst>
          </p:cNvPr>
          <p:cNvSpPr/>
          <p:nvPr/>
        </p:nvSpPr>
        <p:spPr>
          <a:xfrm>
            <a:off x="6651230" y="4158634"/>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 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grpSp>
        <p:nvGrpSpPr>
          <p:cNvPr id="156" name="Group 155">
            <a:extLst>
              <a:ext uri="{FF2B5EF4-FFF2-40B4-BE49-F238E27FC236}">
                <a16:creationId xmlns:a16="http://schemas.microsoft.com/office/drawing/2014/main" id="{92070563-F901-5E45-A7C3-B1D2B0589858}"/>
              </a:ext>
            </a:extLst>
          </p:cNvPr>
          <p:cNvGrpSpPr/>
          <p:nvPr/>
        </p:nvGrpSpPr>
        <p:grpSpPr>
          <a:xfrm>
            <a:off x="618161" y="4779547"/>
            <a:ext cx="705488" cy="705488"/>
            <a:chOff x="1258442" y="2002028"/>
            <a:chExt cx="502920" cy="502920"/>
          </a:xfrm>
        </p:grpSpPr>
        <p:sp>
          <p:nvSpPr>
            <p:cNvPr id="157" name="Oval 156">
              <a:extLst>
                <a:ext uri="{FF2B5EF4-FFF2-40B4-BE49-F238E27FC236}">
                  <a16:creationId xmlns:a16="http://schemas.microsoft.com/office/drawing/2014/main" id="{1674C7EE-6D0E-954E-8C5C-B8413F3F9A5F}"/>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Picture 157">
              <a:extLst>
                <a:ext uri="{FF2B5EF4-FFF2-40B4-BE49-F238E27FC236}">
                  <a16:creationId xmlns:a16="http://schemas.microsoft.com/office/drawing/2014/main" id="{1C6FB9D4-D91C-E74A-BAED-6D7CA1F07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079" y="2093591"/>
              <a:ext cx="304800" cy="304800"/>
            </a:xfrm>
            <a:prstGeom prst="rect">
              <a:avLst/>
            </a:prstGeom>
          </p:spPr>
        </p:pic>
      </p:grpSp>
      <p:sp>
        <p:nvSpPr>
          <p:cNvPr id="159" name="Shape 254">
            <a:extLst>
              <a:ext uri="{FF2B5EF4-FFF2-40B4-BE49-F238E27FC236}">
                <a16:creationId xmlns:a16="http://schemas.microsoft.com/office/drawing/2014/main" id="{A6866536-5C75-1F47-9EE1-E1BC87FCCB14}"/>
              </a:ext>
            </a:extLst>
          </p:cNvPr>
          <p:cNvSpPr/>
          <p:nvPr/>
        </p:nvSpPr>
        <p:spPr>
          <a:xfrm>
            <a:off x="680295" y="5555774"/>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45" name="Shape 254">
            <a:extLst>
              <a:ext uri="{FF2B5EF4-FFF2-40B4-BE49-F238E27FC236}">
                <a16:creationId xmlns:a16="http://schemas.microsoft.com/office/drawing/2014/main" id="{16FBADAA-9354-B646-93EA-179833CC19CC}"/>
              </a:ext>
            </a:extLst>
          </p:cNvPr>
          <p:cNvSpPr/>
          <p:nvPr/>
        </p:nvSpPr>
        <p:spPr>
          <a:xfrm>
            <a:off x="3693830" y="5547909"/>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 name="Group 1">
            <a:extLst>
              <a:ext uri="{FF2B5EF4-FFF2-40B4-BE49-F238E27FC236}">
                <a16:creationId xmlns:a16="http://schemas.microsoft.com/office/drawing/2014/main" id="{783BCE0B-65E7-E344-9735-D8A2AF20DD3E}"/>
              </a:ext>
            </a:extLst>
          </p:cNvPr>
          <p:cNvGrpSpPr/>
          <p:nvPr/>
        </p:nvGrpSpPr>
        <p:grpSpPr>
          <a:xfrm>
            <a:off x="3623540" y="4779824"/>
            <a:ext cx="696174" cy="696174"/>
            <a:chOff x="3623540" y="4779824"/>
            <a:chExt cx="696174" cy="696174"/>
          </a:xfrm>
        </p:grpSpPr>
        <p:sp>
          <p:nvSpPr>
            <p:cNvPr id="48" name="Oval 47">
              <a:extLst>
                <a:ext uri="{FF2B5EF4-FFF2-40B4-BE49-F238E27FC236}">
                  <a16:creationId xmlns:a16="http://schemas.microsoft.com/office/drawing/2014/main" id="{2655931B-AC3A-1143-A7BB-2F24B51420B4}"/>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C608E192-D808-1C47-B368-C9C6DDE10C68}"/>
                </a:ext>
              </a:extLst>
            </p:cNvPr>
            <p:cNvPicPr>
              <a:picLocks noChangeAspect="1"/>
            </p:cNvPicPr>
            <p:nvPr/>
          </p:nvPicPr>
          <p:blipFill>
            <a:blip r:embed="rId9"/>
            <a:stretch>
              <a:fillRect/>
            </a:stretch>
          </p:blipFill>
          <p:spPr>
            <a:xfrm>
              <a:off x="3685343" y="4864840"/>
              <a:ext cx="572567" cy="526142"/>
            </a:xfrm>
            <a:prstGeom prst="rect">
              <a:avLst/>
            </a:prstGeom>
          </p:spPr>
        </p:pic>
      </p:grpSp>
      <p:sp>
        <p:nvSpPr>
          <p:cNvPr id="47" name="Shape 495">
            <a:extLst>
              <a:ext uri="{FF2B5EF4-FFF2-40B4-BE49-F238E27FC236}">
                <a16:creationId xmlns:a16="http://schemas.microsoft.com/office/drawing/2014/main" id="{8C941520-D958-6342-8E01-1EDE691D2F73}"/>
              </a:ext>
            </a:extLst>
          </p:cNvPr>
          <p:cNvSpPr/>
          <p:nvPr/>
        </p:nvSpPr>
        <p:spPr>
          <a:xfrm>
            <a:off x="4643448" y="4875721"/>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52" name="Shape 483">
            <a:extLst>
              <a:ext uri="{FF2B5EF4-FFF2-40B4-BE49-F238E27FC236}">
                <a16:creationId xmlns:a16="http://schemas.microsoft.com/office/drawing/2014/main" id="{305BB332-E2DA-9641-8708-8091769042F8}"/>
              </a:ext>
            </a:extLst>
          </p:cNvPr>
          <p:cNvSpPr/>
          <p:nvPr/>
        </p:nvSpPr>
        <p:spPr>
          <a:xfrm>
            <a:off x="723726" y="700803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53" name="Shape 519">
            <a:extLst>
              <a:ext uri="{FF2B5EF4-FFF2-40B4-BE49-F238E27FC236}">
                <a16:creationId xmlns:a16="http://schemas.microsoft.com/office/drawing/2014/main" id="{F2FA1E94-8C8F-5C45-B62D-741C9ADF0F00}"/>
              </a:ext>
            </a:extLst>
          </p:cNvPr>
          <p:cNvSpPr/>
          <p:nvPr/>
        </p:nvSpPr>
        <p:spPr>
          <a:xfrm>
            <a:off x="1557009" y="6245130"/>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54" name="Shape 519">
            <a:extLst>
              <a:ext uri="{FF2B5EF4-FFF2-40B4-BE49-F238E27FC236}">
                <a16:creationId xmlns:a16="http://schemas.microsoft.com/office/drawing/2014/main" id="{DEDDF6B9-A674-1048-95BC-108713D1672B}"/>
              </a:ext>
            </a:extLst>
          </p:cNvPr>
          <p:cNvSpPr/>
          <p:nvPr/>
        </p:nvSpPr>
        <p:spPr>
          <a:xfrm>
            <a:off x="4574969" y="633673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55" name="Shape 483">
            <a:extLst>
              <a:ext uri="{FF2B5EF4-FFF2-40B4-BE49-F238E27FC236}">
                <a16:creationId xmlns:a16="http://schemas.microsoft.com/office/drawing/2014/main" id="{2081020E-3955-CD4C-AC09-DA7316B95C4A}"/>
              </a:ext>
            </a:extLst>
          </p:cNvPr>
          <p:cNvSpPr/>
          <p:nvPr/>
        </p:nvSpPr>
        <p:spPr>
          <a:xfrm>
            <a:off x="3765999" y="702621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56" name="Group 55">
            <a:extLst>
              <a:ext uri="{FF2B5EF4-FFF2-40B4-BE49-F238E27FC236}">
                <a16:creationId xmlns:a16="http://schemas.microsoft.com/office/drawing/2014/main" id="{4633A0B7-450D-E044-A5DC-920425657D65}"/>
              </a:ext>
            </a:extLst>
          </p:cNvPr>
          <p:cNvGrpSpPr/>
          <p:nvPr/>
        </p:nvGrpSpPr>
        <p:grpSpPr>
          <a:xfrm>
            <a:off x="618161" y="6232609"/>
            <a:ext cx="696174" cy="696174"/>
            <a:chOff x="8428540" y="3563755"/>
            <a:chExt cx="696174" cy="696174"/>
          </a:xfrm>
        </p:grpSpPr>
        <p:sp>
          <p:nvSpPr>
            <p:cNvPr id="60" name="Oval 59">
              <a:extLst>
                <a:ext uri="{FF2B5EF4-FFF2-40B4-BE49-F238E27FC236}">
                  <a16:creationId xmlns:a16="http://schemas.microsoft.com/office/drawing/2014/main" id="{439B39D2-E1CE-9348-88C7-17ACB57A25F5}"/>
                </a:ext>
              </a:extLst>
            </p:cNvPr>
            <p:cNvSpPr>
              <a:spLocks noChangeAspect="1"/>
            </p:cNvSpPr>
            <p:nvPr/>
          </p:nvSpPr>
          <p:spPr>
            <a:xfrm>
              <a:off x="8428540" y="3563755"/>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BDD427BF-49DF-574D-902B-B6FA001DB8D1}"/>
                </a:ext>
              </a:extLst>
            </p:cNvPr>
            <p:cNvPicPr>
              <a:picLocks noChangeAspect="1"/>
            </p:cNvPicPr>
            <p:nvPr/>
          </p:nvPicPr>
          <p:blipFill>
            <a:blip r:embed="rId10">
              <a:duotone>
                <a:schemeClr val="accent1">
                  <a:shade val="45000"/>
                  <a:satMod val="135000"/>
                </a:schemeClr>
                <a:prstClr val="white"/>
              </a:duotone>
            </a:blip>
            <a:stretch>
              <a:fillRect/>
            </a:stretch>
          </p:blipFill>
          <p:spPr>
            <a:xfrm>
              <a:off x="8592699" y="3663060"/>
              <a:ext cx="417972" cy="484984"/>
            </a:xfrm>
            <a:prstGeom prst="rect">
              <a:avLst/>
            </a:prstGeom>
          </p:spPr>
        </p:pic>
      </p:grpSp>
      <p:grpSp>
        <p:nvGrpSpPr>
          <p:cNvPr id="57" name="Group 56">
            <a:extLst>
              <a:ext uri="{FF2B5EF4-FFF2-40B4-BE49-F238E27FC236}">
                <a16:creationId xmlns:a16="http://schemas.microsoft.com/office/drawing/2014/main" id="{331959E0-DD55-5241-8AA3-4748A2D0B91E}"/>
              </a:ext>
            </a:extLst>
          </p:cNvPr>
          <p:cNvGrpSpPr/>
          <p:nvPr/>
        </p:nvGrpSpPr>
        <p:grpSpPr>
          <a:xfrm>
            <a:off x="3651529" y="6245130"/>
            <a:ext cx="696174" cy="696174"/>
            <a:chOff x="8456874" y="3516597"/>
            <a:chExt cx="696174" cy="696174"/>
          </a:xfrm>
        </p:grpSpPr>
        <p:sp>
          <p:nvSpPr>
            <p:cNvPr id="58" name="Oval 57">
              <a:extLst>
                <a:ext uri="{FF2B5EF4-FFF2-40B4-BE49-F238E27FC236}">
                  <a16:creationId xmlns:a16="http://schemas.microsoft.com/office/drawing/2014/main" id="{8A16FDE2-AB2C-2E40-9880-579C4031654E}"/>
                </a:ext>
              </a:extLst>
            </p:cNvPr>
            <p:cNvSpPr>
              <a:spLocks noChangeAspect="1"/>
            </p:cNvSpPr>
            <p:nvPr/>
          </p:nvSpPr>
          <p:spPr>
            <a:xfrm>
              <a:off x="8456874" y="35165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B0E17CFF-8E5C-6946-B3AF-3F9C902D4480}"/>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76361" y="3592626"/>
              <a:ext cx="457200" cy="528284"/>
            </a:xfrm>
            <a:prstGeom prst="rect">
              <a:avLst/>
            </a:prstGeom>
          </p:spPr>
        </p:pic>
      </p:grpSp>
    </p:spTree>
    <p:extLst>
      <p:ext uri="{BB962C8B-B14F-4D97-AF65-F5344CB8AC3E}">
        <p14:creationId xmlns:p14="http://schemas.microsoft.com/office/powerpoint/2010/main" val="330797295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14945279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559197" y="42356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40" name="Shape 483">
            <a:extLst>
              <a:ext uri="{FF2B5EF4-FFF2-40B4-BE49-F238E27FC236}">
                <a16:creationId xmlns:a16="http://schemas.microsoft.com/office/drawing/2014/main" id="{DAE197B8-EC4E-FE46-BAF4-AB006F0335A2}"/>
              </a:ext>
            </a:extLst>
          </p:cNvPr>
          <p:cNvSpPr/>
          <p:nvPr/>
        </p:nvSpPr>
        <p:spPr>
          <a:xfrm>
            <a:off x="6785658" y="2785178"/>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23007" y="1948513"/>
            <a:ext cx="200778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grpSp>
        <p:nvGrpSpPr>
          <p:cNvPr id="98" name="Group 97">
            <a:extLst>
              <a:ext uri="{FF2B5EF4-FFF2-40B4-BE49-F238E27FC236}">
                <a16:creationId xmlns:a16="http://schemas.microsoft.com/office/drawing/2014/main" id="{224561BB-25CA-B14F-BA78-53DE19A045A2}"/>
              </a:ext>
            </a:extLst>
          </p:cNvPr>
          <p:cNvGrpSpPr/>
          <p:nvPr/>
        </p:nvGrpSpPr>
        <p:grpSpPr>
          <a:xfrm>
            <a:off x="559589" y="1948513"/>
            <a:ext cx="707232" cy="707232"/>
            <a:chOff x="1258442" y="1084083"/>
            <a:chExt cx="502920" cy="502920"/>
          </a:xfrm>
        </p:grpSpPr>
        <p:sp>
          <p:nvSpPr>
            <p:cNvPr id="99" name="Oval 98">
              <a:extLst>
                <a:ext uri="{FF2B5EF4-FFF2-40B4-BE49-F238E27FC236}">
                  <a16:creationId xmlns:a16="http://schemas.microsoft.com/office/drawing/2014/main" id="{FB60BDB7-CB59-6840-818C-5E4DA7C322EC}"/>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C8F7AD2-EEC3-A443-9F92-127A5F369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sp>
        <p:nvSpPr>
          <p:cNvPr id="104" name="Shape 254">
            <a:extLst>
              <a:ext uri="{FF2B5EF4-FFF2-40B4-BE49-F238E27FC236}">
                <a16:creationId xmlns:a16="http://schemas.microsoft.com/office/drawing/2014/main" id="{6B5CE18A-67A8-B749-BFD8-1D44F6FAB229}"/>
              </a:ext>
            </a:extLst>
          </p:cNvPr>
          <p:cNvSpPr/>
          <p:nvPr/>
        </p:nvSpPr>
        <p:spPr>
          <a:xfrm>
            <a:off x="582329" y="2705666"/>
            <a:ext cx="67343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nvGrpSpPr>
          <p:cNvPr id="3" name="Group 2">
            <a:extLst>
              <a:ext uri="{FF2B5EF4-FFF2-40B4-BE49-F238E27FC236}">
                <a16:creationId xmlns:a16="http://schemas.microsoft.com/office/drawing/2014/main" id="{4EC0CABB-C2EF-8846-9109-E1DF511BF6F3}"/>
              </a:ext>
            </a:extLst>
          </p:cNvPr>
          <p:cNvGrpSpPr/>
          <p:nvPr/>
        </p:nvGrpSpPr>
        <p:grpSpPr>
          <a:xfrm>
            <a:off x="6613392" y="2006592"/>
            <a:ext cx="707232" cy="707232"/>
            <a:chOff x="2967550" y="5358722"/>
            <a:chExt cx="707232" cy="707232"/>
          </a:xfrm>
        </p:grpSpPr>
        <p:sp>
          <p:nvSpPr>
            <p:cNvPr id="110" name="Oval 109">
              <a:extLst>
                <a:ext uri="{FF2B5EF4-FFF2-40B4-BE49-F238E27FC236}">
                  <a16:creationId xmlns:a16="http://schemas.microsoft.com/office/drawing/2014/main" id="{1E5F4B6D-7B55-224C-8D0B-47B72FF4853E}"/>
                </a:ext>
              </a:extLst>
            </p:cNvPr>
            <p:cNvSpPr>
              <a:spLocks noChangeAspect="1"/>
            </p:cNvSpPr>
            <p:nvPr/>
          </p:nvSpPr>
          <p:spPr>
            <a:xfrm>
              <a:off x="2967550" y="5358722"/>
              <a:ext cx="707232" cy="707232"/>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4B8625C0-3F5D-3C43-A182-4821CDB8EC33}"/>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054874" y="5405276"/>
              <a:ext cx="573220" cy="588305"/>
            </a:xfrm>
            <a:prstGeom prst="rect">
              <a:avLst/>
            </a:prstGeom>
          </p:spPr>
        </p:pic>
      </p:grpSp>
      <p:sp>
        <p:nvSpPr>
          <p:cNvPr id="145" name="Shape 519">
            <a:extLst>
              <a:ext uri="{FF2B5EF4-FFF2-40B4-BE49-F238E27FC236}">
                <a16:creationId xmlns:a16="http://schemas.microsoft.com/office/drawing/2014/main" id="{43829B0F-6A76-3042-A011-9116467F8C32}"/>
              </a:ext>
            </a:extLst>
          </p:cNvPr>
          <p:cNvSpPr/>
          <p:nvPr/>
        </p:nvSpPr>
        <p:spPr>
          <a:xfrm>
            <a:off x="1496152" y="1928128"/>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grpSp>
        <p:nvGrpSpPr>
          <p:cNvPr id="146" name="Group 145">
            <a:extLst>
              <a:ext uri="{FF2B5EF4-FFF2-40B4-BE49-F238E27FC236}">
                <a16:creationId xmlns:a16="http://schemas.microsoft.com/office/drawing/2014/main" id="{8C8A1CD0-BE3F-F043-AC80-2E3797F4E753}"/>
              </a:ext>
            </a:extLst>
          </p:cNvPr>
          <p:cNvGrpSpPr/>
          <p:nvPr/>
        </p:nvGrpSpPr>
        <p:grpSpPr>
          <a:xfrm>
            <a:off x="6618921" y="3361772"/>
            <a:ext cx="696174" cy="696174"/>
            <a:chOff x="7625486" y="6055653"/>
            <a:chExt cx="696174" cy="696174"/>
          </a:xfrm>
        </p:grpSpPr>
        <p:sp>
          <p:nvSpPr>
            <p:cNvPr id="148" name="Oval 147">
              <a:extLst>
                <a:ext uri="{FF2B5EF4-FFF2-40B4-BE49-F238E27FC236}">
                  <a16:creationId xmlns:a16="http://schemas.microsoft.com/office/drawing/2014/main" id="{97004917-9B3A-F94F-88C9-8EE08D783CC9}"/>
                </a:ext>
              </a:extLst>
            </p:cNvPr>
            <p:cNvSpPr>
              <a:spLocks noChangeAspect="1"/>
            </p:cNvSpPr>
            <p:nvPr/>
          </p:nvSpPr>
          <p:spPr>
            <a:xfrm>
              <a:off x="7625486"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19FEDA9B-4316-B149-A3F2-A752D3A34DF6}"/>
                </a:ext>
              </a:extLst>
            </p:cNvPr>
            <p:cNvPicPr>
              <a:picLocks noChangeAspect="1"/>
            </p:cNvPicPr>
            <p:nvPr/>
          </p:nvPicPr>
          <p:blipFill>
            <a:blip r:embed="rId4"/>
            <a:stretch>
              <a:fillRect/>
            </a:stretch>
          </p:blipFill>
          <p:spPr>
            <a:xfrm>
              <a:off x="7715898" y="6190878"/>
              <a:ext cx="515350" cy="425724"/>
            </a:xfrm>
            <a:prstGeom prst="rect">
              <a:avLst/>
            </a:prstGeom>
          </p:spPr>
        </p:pic>
      </p:grpSp>
      <p:sp>
        <p:nvSpPr>
          <p:cNvPr id="152" name="Shape 254">
            <a:extLst>
              <a:ext uri="{FF2B5EF4-FFF2-40B4-BE49-F238E27FC236}">
                <a16:creationId xmlns:a16="http://schemas.microsoft.com/office/drawing/2014/main" id="{F92E5ACB-EAB7-3D43-8412-C0BE1F203D88}"/>
              </a:ext>
            </a:extLst>
          </p:cNvPr>
          <p:cNvSpPr/>
          <p:nvPr/>
        </p:nvSpPr>
        <p:spPr>
          <a:xfrm>
            <a:off x="6749666" y="4112574"/>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23353" y="337421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grpSp>
        <p:nvGrpSpPr>
          <p:cNvPr id="154" name="Group 153">
            <a:extLst>
              <a:ext uri="{FF2B5EF4-FFF2-40B4-BE49-F238E27FC236}">
                <a16:creationId xmlns:a16="http://schemas.microsoft.com/office/drawing/2014/main" id="{B06A95D2-5C01-434E-AC38-18E6D420021B}"/>
              </a:ext>
            </a:extLst>
          </p:cNvPr>
          <p:cNvGrpSpPr/>
          <p:nvPr/>
        </p:nvGrpSpPr>
        <p:grpSpPr>
          <a:xfrm>
            <a:off x="3592957" y="3364333"/>
            <a:ext cx="696174" cy="696174"/>
            <a:chOff x="7341727" y="6422599"/>
            <a:chExt cx="696174" cy="696174"/>
          </a:xfrm>
        </p:grpSpPr>
        <p:sp>
          <p:nvSpPr>
            <p:cNvPr id="155" name="Oval 154">
              <a:extLst>
                <a:ext uri="{FF2B5EF4-FFF2-40B4-BE49-F238E27FC236}">
                  <a16:creationId xmlns:a16="http://schemas.microsoft.com/office/drawing/2014/main" id="{5A849015-63E4-4B45-8038-3887A8D30EF5}"/>
                </a:ext>
              </a:extLst>
            </p:cNvPr>
            <p:cNvSpPr>
              <a:spLocks noChangeAspect="1"/>
            </p:cNvSpPr>
            <p:nvPr/>
          </p:nvSpPr>
          <p:spPr>
            <a:xfrm>
              <a:off x="7341727" y="642259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6" name="Picture 155">
              <a:extLst>
                <a:ext uri="{FF2B5EF4-FFF2-40B4-BE49-F238E27FC236}">
                  <a16:creationId xmlns:a16="http://schemas.microsoft.com/office/drawing/2014/main" id="{F4EFB8E4-8591-DC47-BB38-5AF81ECAD5E7}"/>
                </a:ext>
              </a:extLst>
            </p:cNvPr>
            <p:cNvPicPr>
              <a:picLocks noChangeAspect="1"/>
            </p:cNvPicPr>
            <p:nvPr/>
          </p:nvPicPr>
          <p:blipFill>
            <a:blip r:embed="rId5"/>
            <a:stretch>
              <a:fillRect/>
            </a:stretch>
          </p:blipFill>
          <p:spPr>
            <a:xfrm>
              <a:off x="7401067" y="6483392"/>
              <a:ext cx="577493" cy="577493"/>
            </a:xfrm>
            <a:prstGeom prst="rect">
              <a:avLst/>
            </a:prstGeom>
          </p:spPr>
        </p:pic>
      </p:grpSp>
      <p:sp>
        <p:nvSpPr>
          <p:cNvPr id="157" name="Shape 254">
            <a:extLst>
              <a:ext uri="{FF2B5EF4-FFF2-40B4-BE49-F238E27FC236}">
                <a16:creationId xmlns:a16="http://schemas.microsoft.com/office/drawing/2014/main" id="{CD0D3E89-E0A3-3349-8669-C0F76A30ED2E}"/>
              </a:ext>
            </a:extLst>
          </p:cNvPr>
          <p:cNvSpPr/>
          <p:nvPr/>
        </p:nvSpPr>
        <p:spPr>
          <a:xfrm>
            <a:off x="3724637" y="4112575"/>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44448" y="337421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grpSp>
        <p:nvGrpSpPr>
          <p:cNvPr id="159" name="Group 158">
            <a:extLst>
              <a:ext uri="{FF2B5EF4-FFF2-40B4-BE49-F238E27FC236}">
                <a16:creationId xmlns:a16="http://schemas.microsoft.com/office/drawing/2014/main" id="{5421DB8F-877F-C54B-9FB9-A556C6D07CC9}"/>
              </a:ext>
            </a:extLst>
          </p:cNvPr>
          <p:cNvGrpSpPr/>
          <p:nvPr/>
        </p:nvGrpSpPr>
        <p:grpSpPr>
          <a:xfrm>
            <a:off x="559589" y="3306445"/>
            <a:ext cx="696174" cy="696174"/>
            <a:chOff x="8032519" y="5932897"/>
            <a:chExt cx="696174" cy="696174"/>
          </a:xfrm>
        </p:grpSpPr>
        <p:sp>
          <p:nvSpPr>
            <p:cNvPr id="160" name="Oval 159">
              <a:extLst>
                <a:ext uri="{FF2B5EF4-FFF2-40B4-BE49-F238E27FC236}">
                  <a16:creationId xmlns:a16="http://schemas.microsoft.com/office/drawing/2014/main" id="{B4AFDC89-1631-E946-9C58-30527370FEF8}"/>
                </a:ext>
              </a:extLst>
            </p:cNvPr>
            <p:cNvSpPr>
              <a:spLocks noChangeAspect="1"/>
            </p:cNvSpPr>
            <p:nvPr/>
          </p:nvSpPr>
          <p:spPr>
            <a:xfrm>
              <a:off x="8032519" y="59328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1" name="Picture 160">
              <a:extLst>
                <a:ext uri="{FF2B5EF4-FFF2-40B4-BE49-F238E27FC236}">
                  <a16:creationId xmlns:a16="http://schemas.microsoft.com/office/drawing/2014/main" id="{1A9A2C26-2E28-1944-9570-5415F38B97E0}"/>
                </a:ext>
              </a:extLst>
            </p:cNvPr>
            <p:cNvPicPr>
              <a:picLocks noChangeAspect="1"/>
            </p:cNvPicPr>
            <p:nvPr/>
          </p:nvPicPr>
          <p:blipFill>
            <a:blip r:embed="rId6"/>
            <a:stretch>
              <a:fillRect/>
            </a:stretch>
          </p:blipFill>
          <p:spPr>
            <a:xfrm>
              <a:off x="8200135" y="6090488"/>
              <a:ext cx="360941" cy="380992"/>
            </a:xfrm>
            <a:prstGeom prst="rect">
              <a:avLst/>
            </a:prstGeom>
          </p:spPr>
        </p:pic>
      </p:grpSp>
      <p:sp>
        <p:nvSpPr>
          <p:cNvPr id="162" name="Shape 495">
            <a:extLst>
              <a:ext uri="{FF2B5EF4-FFF2-40B4-BE49-F238E27FC236}">
                <a16:creationId xmlns:a16="http://schemas.microsoft.com/office/drawing/2014/main" id="{8E227F71-7462-1142-A1DB-EB338E20578E}"/>
              </a:ext>
            </a:extLst>
          </p:cNvPr>
          <p:cNvSpPr/>
          <p:nvPr/>
        </p:nvSpPr>
        <p:spPr>
          <a:xfrm>
            <a:off x="1439814" y="3252049"/>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643179" y="4057946"/>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167" name="Group 166">
            <a:extLst>
              <a:ext uri="{FF2B5EF4-FFF2-40B4-BE49-F238E27FC236}">
                <a16:creationId xmlns:a16="http://schemas.microsoft.com/office/drawing/2014/main" id="{27554D28-D67F-FA45-971D-04D6D1900086}"/>
              </a:ext>
            </a:extLst>
          </p:cNvPr>
          <p:cNvGrpSpPr/>
          <p:nvPr/>
        </p:nvGrpSpPr>
        <p:grpSpPr>
          <a:xfrm>
            <a:off x="3592957" y="1983733"/>
            <a:ext cx="727643" cy="727643"/>
            <a:chOff x="6749495" y="2919973"/>
            <a:chExt cx="502920" cy="502920"/>
          </a:xfrm>
        </p:grpSpPr>
        <p:sp>
          <p:nvSpPr>
            <p:cNvPr id="168" name="Oval 167">
              <a:extLst>
                <a:ext uri="{FF2B5EF4-FFF2-40B4-BE49-F238E27FC236}">
                  <a16:creationId xmlns:a16="http://schemas.microsoft.com/office/drawing/2014/main" id="{A0B86EEB-8088-3349-AC64-C338A5665EB1}"/>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9" name="Picture 168">
              <a:extLst>
                <a:ext uri="{FF2B5EF4-FFF2-40B4-BE49-F238E27FC236}">
                  <a16:creationId xmlns:a16="http://schemas.microsoft.com/office/drawing/2014/main" id="{2631DA24-14C8-F64F-A40B-92AA0700B466}"/>
                </a:ext>
              </a:extLst>
            </p:cNvPr>
            <p:cNvPicPr>
              <a:picLocks noChangeAspect="1"/>
            </p:cNvPicPr>
            <p:nvPr/>
          </p:nvPicPr>
          <p:blipFill>
            <a:blip r:embed="rId7"/>
            <a:stretch>
              <a:fillRect/>
            </a:stretch>
          </p:blipFill>
          <p:spPr>
            <a:xfrm>
              <a:off x="6850079" y="3020557"/>
              <a:ext cx="301752" cy="301752"/>
            </a:xfrm>
            <a:prstGeom prst="rect">
              <a:avLst/>
            </a:prstGeom>
          </p:spPr>
        </p:pic>
      </p:grpSp>
      <p:sp>
        <p:nvSpPr>
          <p:cNvPr id="170" name="Shape 254">
            <a:extLst>
              <a:ext uri="{FF2B5EF4-FFF2-40B4-BE49-F238E27FC236}">
                <a16:creationId xmlns:a16="http://schemas.microsoft.com/office/drawing/2014/main" id="{AB8942DF-9EB3-F248-9D15-5E3D01F0E9A9}"/>
              </a:ext>
            </a:extLst>
          </p:cNvPr>
          <p:cNvSpPr/>
          <p:nvPr/>
        </p:nvSpPr>
        <p:spPr>
          <a:xfrm>
            <a:off x="3645327" y="2759186"/>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43925" y="192793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spTree>
    <p:extLst>
      <p:ext uri="{BB962C8B-B14F-4D97-AF65-F5344CB8AC3E}">
        <p14:creationId xmlns:p14="http://schemas.microsoft.com/office/powerpoint/2010/main" val="18497781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76" name="Shape 519">
            <a:extLst>
              <a:ext uri="{FF2B5EF4-FFF2-40B4-BE49-F238E27FC236}">
                <a16:creationId xmlns:a16="http://schemas.microsoft.com/office/drawing/2014/main" id="{0A17F2E7-8F4C-7E45-9B72-D95327B12454}"/>
              </a:ext>
            </a:extLst>
          </p:cNvPr>
          <p:cNvSpPr/>
          <p:nvPr/>
        </p:nvSpPr>
        <p:spPr>
          <a:xfrm>
            <a:off x="1384107" y="225315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77" name="Shape 519">
            <a:extLst>
              <a:ext uri="{FF2B5EF4-FFF2-40B4-BE49-F238E27FC236}">
                <a16:creationId xmlns:a16="http://schemas.microsoft.com/office/drawing/2014/main" id="{8691A051-C7D7-F342-832B-986AB148F51C}"/>
              </a:ext>
            </a:extLst>
          </p:cNvPr>
          <p:cNvSpPr/>
          <p:nvPr/>
        </p:nvSpPr>
        <p:spPr>
          <a:xfrm>
            <a:off x="4567713"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78" name="Shape 519">
            <a:extLst>
              <a:ext uri="{FF2B5EF4-FFF2-40B4-BE49-F238E27FC236}">
                <a16:creationId xmlns:a16="http://schemas.microsoft.com/office/drawing/2014/main" id="{0B0283A4-7F64-3A41-89A1-6A3FED6BD213}"/>
              </a:ext>
            </a:extLst>
          </p:cNvPr>
          <p:cNvSpPr/>
          <p:nvPr/>
        </p:nvSpPr>
        <p:spPr>
          <a:xfrm>
            <a:off x="7647141"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84" name="Picture 83">
            <a:extLst>
              <a:ext uri="{FF2B5EF4-FFF2-40B4-BE49-F238E27FC236}">
                <a16:creationId xmlns:a16="http://schemas.microsoft.com/office/drawing/2014/main" id="{B8F5B5F4-A916-8841-8D32-898CB1662997}"/>
              </a:ext>
            </a:extLst>
          </p:cNvPr>
          <p:cNvPicPr>
            <a:picLocks noChangeAspect="1"/>
          </p:cNvPicPr>
          <p:nvPr/>
        </p:nvPicPr>
        <p:blipFill>
          <a:blip r:embed="rId2">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88" name="Picture 87">
            <a:extLst>
              <a:ext uri="{FF2B5EF4-FFF2-40B4-BE49-F238E27FC236}">
                <a16:creationId xmlns:a16="http://schemas.microsoft.com/office/drawing/2014/main" id="{1A1B628F-C5F5-8A4F-9A65-AB5C2EF62520}"/>
              </a:ext>
            </a:extLst>
          </p:cNvPr>
          <p:cNvPicPr>
            <a:picLocks noChangeAspect="1"/>
          </p:cNvPicPr>
          <p:nvPr/>
        </p:nvPicPr>
        <p:blipFill>
          <a:blip r:embed="rId3">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91" name="Picture 90">
            <a:extLst>
              <a:ext uri="{FF2B5EF4-FFF2-40B4-BE49-F238E27FC236}">
                <a16:creationId xmlns:a16="http://schemas.microsoft.com/office/drawing/2014/main" id="{0A0EA81A-81F6-E742-A3B7-9F5CE32BFBC8}"/>
              </a:ext>
            </a:extLst>
          </p:cNvPr>
          <p:cNvPicPr>
            <a:picLocks noChangeAspect="1"/>
          </p:cNvPicPr>
          <p:nvPr/>
        </p:nvPicPr>
        <p:blipFill>
          <a:blip r:embed="rId4">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17" name="Shape 254">
            <a:extLst>
              <a:ext uri="{FF2B5EF4-FFF2-40B4-BE49-F238E27FC236}">
                <a16:creationId xmlns:a16="http://schemas.microsoft.com/office/drawing/2014/main" id="{8AAE43AA-D1F4-014A-8510-C3D214790436}"/>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18" name="Shape 254">
            <a:extLst>
              <a:ext uri="{FF2B5EF4-FFF2-40B4-BE49-F238E27FC236}">
                <a16:creationId xmlns:a16="http://schemas.microsoft.com/office/drawing/2014/main" id="{95EEE241-2F04-FA48-A766-697F28FDB159}"/>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19" name="Shape 254">
            <a:extLst>
              <a:ext uri="{FF2B5EF4-FFF2-40B4-BE49-F238E27FC236}">
                <a16:creationId xmlns:a16="http://schemas.microsoft.com/office/drawing/2014/main" id="{266BB8FB-B263-7442-BB3C-1E052EA2CAB1}"/>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spTree>
    <p:extLst>
      <p:ext uri="{BB962C8B-B14F-4D97-AF65-F5344CB8AC3E}">
        <p14:creationId xmlns:p14="http://schemas.microsoft.com/office/powerpoint/2010/main" val="287163212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grpSp>
          <p:nvGrpSpPr>
            <p:cNvPr id="82" name="Group 81">
              <a:extLst>
                <a:ext uri="{FF2B5EF4-FFF2-40B4-BE49-F238E27FC236}">
                  <a16:creationId xmlns:a16="http://schemas.microsoft.com/office/drawing/2014/main" id="{379E9D7E-739D-DC4E-AA4A-B315523C1902}"/>
                </a:ext>
              </a:extLst>
            </p:cNvPr>
            <p:cNvGrpSpPr/>
            <p:nvPr/>
          </p:nvGrpSpPr>
          <p:grpSpPr>
            <a:xfrm>
              <a:off x="4076700" y="6134100"/>
              <a:ext cx="696174" cy="696174"/>
              <a:chOff x="2156538" y="1084083"/>
              <a:chExt cx="502920" cy="502920"/>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2156538"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7744EA1-583F-F94C-9075-4E9E0FC525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4648" y="1183143"/>
                <a:ext cx="266700" cy="304800"/>
              </a:xfrm>
              <a:prstGeom prst="rect">
                <a:avLst/>
              </a:prstGeom>
            </p:spPr>
          </p:pic>
        </p:gr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8"/>
            <a:stretch>
              <a:fillRect/>
            </a:stretch>
          </p:blipFill>
          <p:spPr>
            <a:xfrm>
              <a:off x="2344803" y="6273888"/>
              <a:ext cx="460576" cy="460576"/>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4817</Words>
  <Application>Microsoft Macintosh PowerPoint</Application>
  <PresentationFormat>Custom</PresentationFormat>
  <Paragraphs>929</Paragraphs>
  <Slides>44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Helvetica</vt:lpstr>
      <vt:lpstr>Helvetica Light</vt:lpstr>
      <vt:lpstr>Helvetica Neue</vt:lpstr>
      <vt:lpstr>Helvetica Neue Light</vt:lpstr>
      <vt:lpstr>HelvNeue Light for IBM</vt:lpstr>
      <vt:lpstr>HelvNeue Medium for IBM</vt:lpstr>
      <vt:lpstr>HelvNeue Roman for IBM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2018-08-31T13:41:52Z</dcterms:modified>
  <cp:category/>
</cp:coreProperties>
</file>